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8"/>
  </p:notesMasterIdLst>
  <p:handoutMasterIdLst>
    <p:handoutMasterId r:id="rId19"/>
  </p:handoutMasterIdLst>
  <p:sldIdLst>
    <p:sldId id="256" r:id="rId6"/>
    <p:sldId id="281" r:id="rId7"/>
    <p:sldId id="282" r:id="rId8"/>
    <p:sldId id="275" r:id="rId9"/>
    <p:sldId id="276" r:id="rId10"/>
    <p:sldId id="277" r:id="rId11"/>
    <p:sldId id="278" r:id="rId12"/>
    <p:sldId id="279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7" d="100"/>
          <a:sy n="197" d="100"/>
        </p:scale>
        <p:origin x="-120" y="-352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1895279" y="1057309"/>
            <a:ext cx="4699865" cy="46998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Chef Community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419214" y="1042087"/>
            <a:ext cx="4699865" cy="4699865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Ruby Community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7129862" y="2000488"/>
            <a:ext cx="1133574" cy="12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792342"/>
          </a:xfrm>
        </p:spPr>
        <p:txBody>
          <a:bodyPr/>
          <a:lstStyle/>
          <a:p>
            <a:r>
              <a:rPr lang="en-US" dirty="0"/>
              <a:t>During this section you will learn and demonstrate how to use </a:t>
            </a:r>
            <a:r>
              <a:rPr lang="en-US" dirty="0" err="1"/>
              <a:t>Rubocop</a:t>
            </a:r>
            <a:r>
              <a:rPr lang="en-US" dirty="0"/>
              <a:t> effectively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Identifying issues with </a:t>
            </a:r>
            <a:r>
              <a:rPr lang="en-US" sz="2400" dirty="0" err="1" smtClean="0"/>
              <a:t>Rubocop</a:t>
            </a:r>
            <a:endParaRPr lang="en-US" sz="2400" dirty="0" smtClean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Fixing detected issues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Permanently ignore issues through configuration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92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9741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Perform automated code </a:t>
            </a:r>
            <a:r>
              <a:rPr lang="en-US" b="1" dirty="0" err="1" smtClean="0"/>
              <a:t>linting</a:t>
            </a:r>
            <a:endParaRPr lang="en-US" b="1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3268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provide automated ways to ensure that the code we write adheres to conventions that ensure code uniformity, portability, and uses best </a:t>
            </a:r>
            <a:r>
              <a:rPr lang="en-US" dirty="0" smtClean="0"/>
              <a:t>practices.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62" y="2288400"/>
            <a:ext cx="3819677" cy="2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Chef </a:t>
            </a:r>
            <a:r>
              <a:rPr lang="en-US" dirty="0" smtClean="0"/>
              <a:t>is a domain </a:t>
            </a:r>
            <a:r>
              <a:rPr lang="en-US" dirty="0"/>
              <a:t>specific language (DSL</a:t>
            </a:r>
            <a:r>
              <a:rPr lang="en-US" dirty="0" smtClean="0"/>
              <a:t>) added on top of Ruby. Most every file within your cookbook is a ruby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it is Ruby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4" y="4007979"/>
            <a:ext cx="995340" cy="99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30" y="4005017"/>
            <a:ext cx="995340" cy="1001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04" y="4005017"/>
            <a:ext cx="1001265" cy="1001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608" y="4007979"/>
            <a:ext cx="1007188" cy="995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303" y="4005017"/>
            <a:ext cx="1001265" cy="1001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02" y="4005017"/>
            <a:ext cx="995340" cy="1001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176" y="4007979"/>
            <a:ext cx="1007188" cy="9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Ruby Style Guidelines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feedback </a:t>
            </a:r>
            <a:r>
              <a:rPr lang="en-US" dirty="0"/>
              <a:t>shows you where </a:t>
            </a:r>
            <a:r>
              <a:rPr lang="en-US" dirty="0" smtClean="0"/>
              <a:t>the code </a:t>
            </a:r>
            <a:r>
              <a:rPr lang="en-US" dirty="0"/>
              <a:t>violates ruby community conventions, display warnings, potential errors, and even fatal errors</a:t>
            </a:r>
          </a:p>
        </p:txBody>
      </p:sp>
    </p:spTree>
    <p:extLst>
      <p:ext uri="{BB962C8B-B14F-4D97-AF65-F5344CB8AC3E}">
        <p14:creationId xmlns:p14="http://schemas.microsoft.com/office/powerpoint/2010/main" val="8560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10414</TotalTime>
  <Words>183</Words>
  <Application>Microsoft Macintosh PowerPoint</Application>
  <PresentationFormat>Custom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ChefDk3.2Template</vt:lpstr>
      <vt:lpstr>Rubocop</vt:lpstr>
      <vt:lpstr>Course Objectives</vt:lpstr>
      <vt:lpstr>Updated Cookbook Development Workflow</vt:lpstr>
      <vt:lpstr>Code Linting</vt:lpstr>
      <vt:lpstr>PowerPoint Presentation</vt:lpstr>
      <vt:lpstr>Chef is Ruby</vt:lpstr>
      <vt:lpstr>All of it is Ruby</vt:lpstr>
      <vt:lpstr>PowerPoint Presentation</vt:lpstr>
      <vt:lpstr>Ruby Style Guidelines</vt:lpstr>
      <vt:lpstr>PowerPoint Presentation</vt:lpstr>
      <vt:lpstr>Configurable</vt:lpstr>
      <vt:lpstr>Lesson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1334</cp:revision>
  <cp:lastPrinted>2015-02-07T23:49:10Z</cp:lastPrinted>
  <dcterms:created xsi:type="dcterms:W3CDTF">2012-09-13T17:36:07Z</dcterms:created>
  <dcterms:modified xsi:type="dcterms:W3CDTF">2015-04-11T22:59:37Z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